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3" r:id="rId7"/>
    <p:sldId id="264" r:id="rId8"/>
    <p:sldId id="260" r:id="rId9"/>
    <p:sldId id="261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12EC82-5178-4212-87D9-5BA885EB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889131"/>
            <a:ext cx="10076033" cy="507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30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575985-49F1-4F95-8E45-7B103635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15454" r="25353" b="23131"/>
          <a:stretch/>
        </p:blipFill>
        <p:spPr>
          <a:xfrm>
            <a:off x="443345" y="374073"/>
            <a:ext cx="6712527" cy="421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46E116F9-F7B8-4141-B2B5-79B747547F6B}"/>
              </a:ext>
            </a:extLst>
          </p:cNvPr>
          <p:cNvSpPr/>
          <p:nvPr/>
        </p:nvSpPr>
        <p:spPr>
          <a:xfrm>
            <a:off x="2170100" y="3212467"/>
            <a:ext cx="1744981" cy="304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E782B5D-524E-470A-8770-2FEDCE1E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3" y="380366"/>
            <a:ext cx="726514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7722435-2E2D-4981-BEEB-F64FC124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52" y="1965446"/>
            <a:ext cx="8268749" cy="464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8146FF3-D9A3-4D8E-B465-F9FE8BB83283}"/>
              </a:ext>
            </a:extLst>
          </p:cNvPr>
          <p:cNvSpPr/>
          <p:nvPr/>
        </p:nvSpPr>
        <p:spPr>
          <a:xfrm>
            <a:off x="1937812" y="1975549"/>
            <a:ext cx="895450" cy="445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40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23CDEE-7817-4B97-81E7-A2B78F9F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1112"/>
            <a:ext cx="913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4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C36802-B3B6-4A66-A83D-86E6EA8B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6" y="0"/>
            <a:ext cx="10121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ags-demoenv - 13.78.55.114:3389 - リモート デスクトップ接続">
            <a:extLst>
              <a:ext uri="{FF2B5EF4-FFF2-40B4-BE49-F238E27FC236}">
                <a16:creationId xmlns:a16="http://schemas.microsoft.com/office/drawing/2014/main" id="{0A54922D-E5A0-409F-8CA3-B3F6F91DF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13917" r="15376" b="10995"/>
          <a:stretch/>
        </p:blipFill>
        <p:spPr>
          <a:xfrm>
            <a:off x="2583873" y="1205344"/>
            <a:ext cx="6269182" cy="462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1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ags-demoenv - 13.78.55.114:3389 - リモート デスクトップ接続">
            <a:extLst>
              <a:ext uri="{FF2B5EF4-FFF2-40B4-BE49-F238E27FC236}">
                <a16:creationId xmlns:a16="http://schemas.microsoft.com/office/drawing/2014/main" id="{F294494C-AB40-4A50-B713-AAC19F44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3089" r="5607" b="12424"/>
          <a:stretch/>
        </p:blipFill>
        <p:spPr>
          <a:xfrm>
            <a:off x="327643" y="166254"/>
            <a:ext cx="8530279" cy="4221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C18C0E-3065-4CC2-8419-37105F1C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8" t="11717" r="8229" b="9292"/>
          <a:stretch/>
        </p:blipFill>
        <p:spPr>
          <a:xfrm>
            <a:off x="5258257" y="1320706"/>
            <a:ext cx="6606100" cy="492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A20641-73A1-4570-935F-4581621396CD}"/>
              </a:ext>
            </a:extLst>
          </p:cNvPr>
          <p:cNvSpPr/>
          <p:nvPr/>
        </p:nvSpPr>
        <p:spPr>
          <a:xfrm>
            <a:off x="5362139" y="537051"/>
            <a:ext cx="1149112" cy="218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09469D4-9B63-4A07-976B-D33654ACCBBD}"/>
              </a:ext>
            </a:extLst>
          </p:cNvPr>
          <p:cNvSpPr/>
          <p:nvPr/>
        </p:nvSpPr>
        <p:spPr>
          <a:xfrm>
            <a:off x="1541030" y="2167675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370105A-532A-4B46-A6CB-55C1E01C97C7}"/>
              </a:ext>
            </a:extLst>
          </p:cNvPr>
          <p:cNvSpPr/>
          <p:nvPr/>
        </p:nvSpPr>
        <p:spPr>
          <a:xfrm>
            <a:off x="6860872" y="1602791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83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BFBE60E-19B6-4CE0-8EFB-E316CB50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-175214"/>
            <a:ext cx="9224102" cy="685800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5E0C3BE-2C3C-4088-9248-7BA5F79E8D6B}"/>
              </a:ext>
            </a:extLst>
          </p:cNvPr>
          <p:cNvSpPr/>
          <p:nvPr/>
        </p:nvSpPr>
        <p:spPr>
          <a:xfrm>
            <a:off x="2132563" y="3314016"/>
            <a:ext cx="7027863" cy="831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649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131FE1E-56A6-4E38-AA5B-998F11CC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1" y="0"/>
            <a:ext cx="9695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0</Words>
  <Application>Microsoft Office PowerPoint</Application>
  <PresentationFormat>ワイド画面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86</cp:revision>
  <dcterms:created xsi:type="dcterms:W3CDTF">2018-08-20T06:35:44Z</dcterms:created>
  <dcterms:modified xsi:type="dcterms:W3CDTF">2018-09-04T11:13:41Z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